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05497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843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1202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99311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8473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84819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92854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13217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3474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1468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4093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25965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5288" y="1881188"/>
            <a:ext cx="3271837" cy="3095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274638" y="104775"/>
            <a:ext cx="8445500" cy="6626226"/>
            <a:chOff x="173" y="66"/>
            <a:chExt cx="5320" cy="4174"/>
          </a:xfrm>
        </p:grpSpPr>
        <p:grpSp>
          <p:nvGrpSpPr>
            <p:cNvPr id="4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6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7" name="Picture 6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205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200" b="1" dirty="0">
                  <a:latin typeface="Times New Roman" pitchFamily="18" charset="0"/>
                </a:rPr>
                <a:t>http://www.reliatech.de / </a:t>
              </a:r>
              <a:r>
                <a:rPr lang="de-DE" sz="1200" b="1" dirty="0" smtClean="0">
                  <a:latin typeface="Times New Roman" pitchFamily="18" charset="0"/>
                </a:rPr>
                <a:t>orders@reliatech.de</a:t>
              </a:r>
              <a:endParaRPr lang="de-DE" sz="1200" b="1" dirty="0">
                <a:latin typeface="Times New Roman" pitchFamily="18" charset="0"/>
              </a:endParaRPr>
            </a:p>
          </p:txBody>
        </p:sp>
      </p:grpSp>
      <p:sp>
        <p:nvSpPr>
          <p:cNvPr id="10" name="Rechteck 9"/>
          <p:cNvSpPr/>
          <p:nvPr/>
        </p:nvSpPr>
        <p:spPr>
          <a:xfrm>
            <a:off x="2272607" y="515719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1: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Dose-dependent stimulation of cell proliferation in TF-1 cells by recombinant human GM-CSF. Values are the means (±SD) of triplicate determinations and expressed as percentage of control.</a:t>
            </a:r>
            <a:endParaRPr lang="de-DE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feld 1"/>
          <p:cNvSpPr txBox="1">
            <a:spLocks noChangeArrowheads="1"/>
          </p:cNvSpPr>
          <p:nvPr/>
        </p:nvSpPr>
        <p:spPr bwMode="auto">
          <a:xfrm>
            <a:off x="1689679" y="1155700"/>
            <a:ext cx="575035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err="1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human GM-CSF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derived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>
                <a:latin typeface="Times New Roman" pitchFamily="18" charset="0"/>
                <a:cs typeface="Times New Roman" pitchFamily="18" charset="0"/>
              </a:rPr>
              <a:t>from</a:t>
            </a:r>
            <a:r>
              <a:rPr lang="de-DE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Insect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cells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#400-010)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7708443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10</cp:revision>
  <dcterms:created xsi:type="dcterms:W3CDTF">2013-11-14T14:14:41Z</dcterms:created>
  <dcterms:modified xsi:type="dcterms:W3CDTF">2015-03-12T15:13:26Z</dcterms:modified>
</cp:coreProperties>
</file>